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9247" autoAdjust="0"/>
  </p:normalViewPr>
  <p:slideViewPr>
    <p:cSldViewPr>
      <p:cViewPr varScale="1">
        <p:scale>
          <a:sx n="65" d="100"/>
          <a:sy n="65" d="100"/>
        </p:scale>
        <p:origin x="-1536"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A31B1A3-9B10-4520-BFE1-CD37A2627F8C}" type="datetimeFigureOut">
              <a:rPr lang="en-GB" smtClean="0"/>
              <a:t>15/02/2019</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5E53E4-64D5-4AF1-BF09-A9C9DCD87986}" type="slidenum">
              <a:rPr lang="en-GB" smtClean="0"/>
              <a:t>‹#›</a:t>
            </a:fld>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Ez-Pleeze holds 50% of  the market share for fast food supply.</a:t>
            </a:r>
            <a:r>
              <a:rPr lang="en-GB" baseline="0" dirty="0" smtClean="0"/>
              <a:t> </a:t>
            </a:r>
            <a:r>
              <a:rPr lang="en-GB" dirty="0" smtClean="0"/>
              <a:t>Second quarter sales  are at 66%.</a:t>
            </a:r>
            <a:r>
              <a:rPr lang="en-GB" baseline="0" dirty="0" smtClean="0"/>
              <a:t> </a:t>
            </a:r>
            <a:r>
              <a:rPr lang="en-GB" dirty="0" smtClean="0"/>
              <a:t>It is the 5</a:t>
            </a:r>
            <a:r>
              <a:rPr lang="en-GB" baseline="30000" dirty="0" smtClean="0"/>
              <a:t>th</a:t>
            </a:r>
            <a:r>
              <a:rPr lang="en-GB" dirty="0" smtClean="0"/>
              <a:t> largest supplier of beef and chicken products in the United States.</a:t>
            </a:r>
            <a:r>
              <a:rPr lang="en-GB" baseline="0" dirty="0" smtClean="0"/>
              <a:t> </a:t>
            </a:r>
            <a:r>
              <a:rPr lang="en-GB" dirty="0" smtClean="0"/>
              <a:t>2</a:t>
            </a:r>
            <a:r>
              <a:rPr lang="en-GB" baseline="30000" dirty="0" smtClean="0"/>
              <a:t>nd</a:t>
            </a:r>
            <a:r>
              <a:rPr lang="en-GB" dirty="0" smtClean="0"/>
              <a:t> largest chicken producer  in Mexico.</a:t>
            </a:r>
          </a:p>
        </p:txBody>
      </p:sp>
      <p:sp>
        <p:nvSpPr>
          <p:cNvPr id="4" name="Slide Number Placeholder 3"/>
          <p:cNvSpPr>
            <a:spLocks noGrp="1"/>
          </p:cNvSpPr>
          <p:nvPr>
            <p:ph type="sldNum" sz="quarter" idx="10"/>
          </p:nvPr>
        </p:nvSpPr>
        <p:spPr/>
        <p:txBody>
          <a:bodyPr/>
          <a:lstStyle/>
          <a:p>
            <a:fld id="{035E53E4-64D5-4AF1-BF09-A9C9DCD87986}" type="slidenum">
              <a:rPr lang="en-GB" smtClean="0"/>
              <a:t>2</a:t>
            </a:fld>
            <a:endParaRPr lang="en-GB"/>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Ez-Pleeze holds the position of 5</a:t>
            </a:r>
            <a:r>
              <a:rPr lang="en-GB" baseline="30000" dirty="0" smtClean="0"/>
              <a:t>th</a:t>
            </a:r>
            <a:r>
              <a:rPr lang="en-GB" dirty="0" smtClean="0"/>
              <a:t> largest supplier of chicken and beef products in the United States.</a:t>
            </a:r>
            <a:r>
              <a:rPr lang="en-GB" baseline="0" dirty="0" smtClean="0"/>
              <a:t> </a:t>
            </a:r>
            <a:r>
              <a:rPr lang="en-GB" dirty="0" smtClean="0"/>
              <a:t>Ez-Pleeze’s core value is to demonstrate excellent customer service to clients as well as to demonstrate consistently high quality products.</a:t>
            </a:r>
            <a:r>
              <a:rPr lang="en-GB" baseline="0" dirty="0" smtClean="0"/>
              <a:t> </a:t>
            </a:r>
            <a:r>
              <a:rPr lang="en-GB" dirty="0" smtClean="0"/>
              <a:t>R&amp;D team is currently innovating the industry with improvements towards nutrition, genetics and technology within the meat industry.</a:t>
            </a:r>
            <a:r>
              <a:rPr lang="en-GB" baseline="0" dirty="0" smtClean="0"/>
              <a:t> </a:t>
            </a:r>
            <a:r>
              <a:rPr lang="en-GB" dirty="0" smtClean="0"/>
              <a:t>Creativity and innovation from employees in improving the industry and our company maintains profits for shareholders.</a:t>
            </a:r>
            <a:r>
              <a:rPr lang="en-GB" baseline="0" dirty="0" smtClean="0"/>
              <a:t> </a:t>
            </a:r>
            <a:r>
              <a:rPr lang="en-GB" dirty="0" smtClean="0"/>
              <a:t>Investment within our employees is important in maintaining our performance and safety standards.</a:t>
            </a:r>
            <a:r>
              <a:rPr lang="en-GB" baseline="0" dirty="0" smtClean="0"/>
              <a:t> </a:t>
            </a:r>
            <a:r>
              <a:rPr lang="en-GB" dirty="0" smtClean="0"/>
              <a:t>EZ-</a:t>
            </a:r>
            <a:r>
              <a:rPr lang="en-GB" dirty="0" err="1" smtClean="0"/>
              <a:t>Pleeze’s</a:t>
            </a:r>
            <a:r>
              <a:rPr lang="en-GB" dirty="0" smtClean="0"/>
              <a:t> mission illustrates the product of the company</a:t>
            </a:r>
            <a:r>
              <a:rPr lang="en-GB" baseline="0" dirty="0" smtClean="0"/>
              <a:t> </a:t>
            </a:r>
            <a:r>
              <a:rPr lang="en-GB" dirty="0" smtClean="0"/>
              <a:t>as</a:t>
            </a:r>
            <a:r>
              <a:rPr lang="en-GB" baseline="0" dirty="0" smtClean="0"/>
              <a:t> </a:t>
            </a:r>
            <a:r>
              <a:rPr lang="en-GB" dirty="0" smtClean="0"/>
              <a:t>chicken and beef</a:t>
            </a:r>
            <a:r>
              <a:rPr lang="en-GB" baseline="0" dirty="0" smtClean="0"/>
              <a:t>. It </a:t>
            </a:r>
            <a:r>
              <a:rPr lang="en-GB" dirty="0" smtClean="0"/>
              <a:t>aims for the best and highest quality and also the</a:t>
            </a:r>
            <a:r>
              <a:rPr lang="en-GB" baseline="0" dirty="0" smtClean="0"/>
              <a:t> </a:t>
            </a:r>
            <a:r>
              <a:rPr lang="en-GB" dirty="0" smtClean="0"/>
              <a:t>best customer service. EZ-</a:t>
            </a:r>
            <a:r>
              <a:rPr lang="en-GB" dirty="0" err="1" smtClean="0"/>
              <a:t>Pleeze’s</a:t>
            </a:r>
            <a:r>
              <a:rPr lang="en-GB" baseline="0" dirty="0" smtClean="0"/>
              <a:t> </a:t>
            </a:r>
            <a:r>
              <a:rPr lang="en-GB" dirty="0" smtClean="0"/>
              <a:t>best approach towards pleasing customers is nutrition and</a:t>
            </a:r>
            <a:r>
              <a:rPr lang="en-GB" baseline="0" dirty="0" smtClean="0"/>
              <a:t> </a:t>
            </a:r>
            <a:r>
              <a:rPr lang="en-GB" dirty="0" smtClean="0"/>
              <a:t>quality. The</a:t>
            </a:r>
            <a:r>
              <a:rPr lang="en-GB" baseline="0" dirty="0" smtClean="0"/>
              <a:t> current </a:t>
            </a:r>
            <a:r>
              <a:rPr lang="en-GB" dirty="0" smtClean="0"/>
              <a:t>mission EZ-</a:t>
            </a:r>
            <a:r>
              <a:rPr lang="en-GB" dirty="0" err="1" smtClean="0"/>
              <a:t>Pleeze</a:t>
            </a:r>
            <a:r>
              <a:rPr lang="en-GB" dirty="0" smtClean="0"/>
              <a:t> its unique identity by stating what they are</a:t>
            </a:r>
            <a:r>
              <a:rPr lang="en-GB" baseline="0" dirty="0" smtClean="0"/>
              <a:t> </a:t>
            </a:r>
            <a:r>
              <a:rPr lang="en-GB" dirty="0" smtClean="0"/>
              <a:t>doing</a:t>
            </a:r>
            <a:r>
              <a:rPr lang="en-GB" baseline="0" dirty="0" smtClean="0"/>
              <a:t> </a:t>
            </a:r>
            <a:r>
              <a:rPr lang="en-GB" dirty="0" smtClean="0"/>
              <a:t>differently from their competitors and the ways in which they lead the meat and</a:t>
            </a:r>
            <a:r>
              <a:rPr lang="en-GB" baseline="0" dirty="0" smtClean="0"/>
              <a:t> </a:t>
            </a:r>
            <a:r>
              <a:rPr lang="en-GB" dirty="0" smtClean="0"/>
              <a:t>chicken industry.</a:t>
            </a:r>
            <a:endParaRPr lang="en-GB" dirty="0"/>
          </a:p>
        </p:txBody>
      </p:sp>
      <p:sp>
        <p:nvSpPr>
          <p:cNvPr id="4" name="Slide Number Placeholder 3"/>
          <p:cNvSpPr>
            <a:spLocks noGrp="1"/>
          </p:cNvSpPr>
          <p:nvPr>
            <p:ph type="sldNum" sz="quarter" idx="10"/>
          </p:nvPr>
        </p:nvSpPr>
        <p:spPr/>
        <p:txBody>
          <a:bodyPr/>
          <a:lstStyle/>
          <a:p>
            <a:fld id="{035E53E4-64D5-4AF1-BF09-A9C9DCD87986}" type="slidenum">
              <a:rPr lang="en-GB" smtClean="0"/>
              <a:t>3</a:t>
            </a:fld>
            <a:endParaRPr lang="en-GB"/>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To be recognized as one of the top three meat producers in the United States and the World. Increasing the number of branch firms across the world.</a:t>
            </a:r>
            <a:r>
              <a:rPr lang="en-GB" baseline="0" dirty="0" smtClean="0"/>
              <a:t> Ez-Pleeze is aiming at increasing its sales through offering the best products to their customers.</a:t>
            </a:r>
            <a:endParaRPr lang="en-GB"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dirty="0" smtClean="0"/>
          </a:p>
        </p:txBody>
      </p:sp>
      <p:sp>
        <p:nvSpPr>
          <p:cNvPr id="4" name="Slide Number Placeholder 3"/>
          <p:cNvSpPr>
            <a:spLocks noGrp="1"/>
          </p:cNvSpPr>
          <p:nvPr>
            <p:ph type="sldNum" sz="quarter" idx="10"/>
          </p:nvPr>
        </p:nvSpPr>
        <p:spPr/>
        <p:txBody>
          <a:bodyPr/>
          <a:lstStyle/>
          <a:p>
            <a:fld id="{035E53E4-64D5-4AF1-BF09-A9C9DCD87986}" type="slidenum">
              <a:rPr lang="en-GB" smtClean="0"/>
              <a:t>4</a:t>
            </a:fld>
            <a:endParaRPr lang="en-GB"/>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dirty="0" smtClean="0"/>
              <a:t>The purpose of the strategy plan is to identify, develop and implement strategies to improve Ez-Pleeze’s current market share in the chicken and beef industry.</a:t>
            </a:r>
            <a:r>
              <a:rPr lang="en-GB" baseline="0" dirty="0" smtClean="0"/>
              <a:t> </a:t>
            </a:r>
            <a:r>
              <a:rPr lang="en-GB" dirty="0" smtClean="0"/>
              <a:t>A SWOT analysis has been completed and the foundation has been started to develop into a top 3 producer of chicken and beef products.</a:t>
            </a:r>
          </a:p>
          <a:p>
            <a:r>
              <a:rPr lang="en-GB" dirty="0" smtClean="0"/>
              <a:t>Implementation depends on the shareholder, management and employee.</a:t>
            </a:r>
            <a:r>
              <a:rPr lang="en-GB" baseline="0" dirty="0" smtClean="0"/>
              <a:t> </a:t>
            </a:r>
            <a:r>
              <a:rPr lang="en-GB" sz="1200" kern="1200" dirty="0" smtClean="0">
                <a:solidFill>
                  <a:schemeClr val="tx1"/>
                </a:solidFill>
                <a:latin typeface="+mn-lt"/>
                <a:ea typeface="+mn-ea"/>
                <a:cs typeface="+mn-cs"/>
              </a:rPr>
              <a:t>Ez-Pleeze’s goals is to establish a sustainable competitive edge over its competitors for example Beefchix. It necessitates Ez-Pleeze into creating the effectiveness of its business plans that tend to exploit its advantages over its competitors while reducing its disadvantages.</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Ez-Pleeze to win a competitive edge, it should ensure it uses its strengths, enhances its weakness and fights against its external threats. Ez-Pleeze requires assessing its external environment in order to pinpoint and exploit new opportunities before its contenders.</a:t>
            </a:r>
            <a:endParaRPr lang="en-GB" dirty="0"/>
          </a:p>
        </p:txBody>
      </p:sp>
      <p:sp>
        <p:nvSpPr>
          <p:cNvPr id="4" name="Slide Number Placeholder 3"/>
          <p:cNvSpPr>
            <a:spLocks noGrp="1"/>
          </p:cNvSpPr>
          <p:nvPr>
            <p:ph type="sldNum" sz="quarter" idx="10"/>
          </p:nvPr>
        </p:nvSpPr>
        <p:spPr/>
        <p:txBody>
          <a:bodyPr/>
          <a:lstStyle/>
          <a:p>
            <a:fld id="{035E53E4-64D5-4AF1-BF09-A9C9DCD87986}" type="slidenum">
              <a:rPr lang="en-GB" smtClean="0"/>
              <a:t>5</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The strengths of Ez-Pleeze are creativity and innovation, customer service, technology and employee strength. Creativity and innovation are considered to among the core competencies in Ez-Pleeze. Ez-Pleeze encourages new innovative ideas on how to improve its beef and chicken products as a competitive strategy.</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The second advantage is that Ez-Pleeze requires to nurture is the fact that it deploys new forms of technology in its operations. It is therefore evident it invests in the latest forms of technology for the preparation of beef products that helps it to become more competitive and meeting the consumer demands of beef products. It has become evident that in the U.S, Ez-Pleeze leads the industry in research and development that is mainly focused on genetic modification, nutrition and technologies related to beef products in the current modern industry.</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The other strength that Ez-Pleeze possesses over its main competitors is that it makes sure that they have a competitive advantage over them. Therefore, Ez-Pleeze needs to take very key notes of them so that it can always be at the top in the beef and chicken industry.</a:t>
            </a:r>
            <a:endParaRPr lang="en-GB" dirty="0"/>
          </a:p>
        </p:txBody>
      </p:sp>
      <p:sp>
        <p:nvSpPr>
          <p:cNvPr id="4" name="Slide Number Placeholder 3"/>
          <p:cNvSpPr>
            <a:spLocks noGrp="1"/>
          </p:cNvSpPr>
          <p:nvPr>
            <p:ph type="sldNum" sz="quarter" idx="10"/>
          </p:nvPr>
        </p:nvSpPr>
        <p:spPr/>
        <p:txBody>
          <a:bodyPr/>
          <a:lstStyle/>
          <a:p>
            <a:fld id="{035E53E4-64D5-4AF1-BF09-A9C9DCD87986}" type="slidenum">
              <a:rPr lang="en-GB" smtClean="0"/>
              <a:t>6</a:t>
            </a:fld>
            <a:endParaRPr lang="en-GB"/>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Weakness</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places Ez-Pleeze at a disadvantage relatively to other competitors in the beef and chicken market. They hinder Ez-Pleeze from achieving its set objectives. In this case, the first factor that shows to be a weakness in Ez-Pleeze is high costs of labor. The beef and chicken industry needs a lot of labor thus implying that it is impossible to moderate the costs of meat products. With such high costs of labor being so high, then it means that an individual has to cater for them and therefore in this case, it is the client. The prices for beef and chicken products are set higher for the purpose of compensation of the high labor costs. It is therefore very important to note that expensive meat products tend to drag Ez-Pleeze behind. This is because the clients become scared away by the expensive meat products especially when similar substitutes exist in the market. It is very clear that there are other companies in the market such as BeefChix and Yellow Down Foods that often offer beef, chicken and other prepared foods. It implies that if the costs of Ez-Pleeze meat products are quite higher than those of other companies, then the consumers are more likely to shift to those companies. This highly applies to customers who are sensitive to prices and are not increased in other metrics like quality of products. The other weakness experienced by Ez-Pleeze is decreased financial stability.</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Financial draining in Ez-Pleeze tends to force it to fire some employees so as to settle the financial damage. The weaknesses tend to scare away consumers and shareholders thus rendering the company as bankrupt.</a:t>
            </a:r>
          </a:p>
        </p:txBody>
      </p:sp>
      <p:sp>
        <p:nvSpPr>
          <p:cNvPr id="4" name="Slide Number Placeholder 3"/>
          <p:cNvSpPr>
            <a:spLocks noGrp="1"/>
          </p:cNvSpPr>
          <p:nvPr>
            <p:ph type="sldNum" sz="quarter" idx="10"/>
          </p:nvPr>
        </p:nvSpPr>
        <p:spPr/>
        <p:txBody>
          <a:bodyPr/>
          <a:lstStyle/>
          <a:p>
            <a:fld id="{035E53E4-64D5-4AF1-BF09-A9C9DCD87986}" type="slidenum">
              <a:rPr lang="en-GB" smtClean="0"/>
              <a:t>7</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These are the elements in the external environment that Ez-Pleeze can be exploiting to its advantage. To begin with, some of the beef and chicken competitors are closing their operations. This is a perfect opportunity for Ez-Pleeze to take advantage of the current market that was previously served by such customers. It would increase its customer base and as a result lead to higher returns. The next opportunity for Ez-Pleeze is in the light of product differentiation. Ez-Pleeze should continue to engage innovation and creativity and the latest technology that would make their beef and chicken products different from those of their rivals. This is therefore a better chance to serve customers who are searching for healthier beef and chicken. As an innovative company, Ez-Pleeze should take advantage of its rising demand for prepared chicken. As an innovative firm, Ez-Pleeze should be ready to embrace the niche in the meat market. It is a better chance for Ez-Pleeze to make high returns through exploiting a market that has not yet been flooded by other firms. It is evident that chicken has better affordable prices than other meat products thus implying that Ez-Pleeze should be embracing this option to increase its profit margins.</a:t>
            </a:r>
          </a:p>
        </p:txBody>
      </p:sp>
      <p:sp>
        <p:nvSpPr>
          <p:cNvPr id="4" name="Slide Number Placeholder 3"/>
          <p:cNvSpPr>
            <a:spLocks noGrp="1"/>
          </p:cNvSpPr>
          <p:nvPr>
            <p:ph type="sldNum" sz="quarter" idx="10"/>
          </p:nvPr>
        </p:nvSpPr>
        <p:spPr/>
        <p:txBody>
          <a:bodyPr/>
          <a:lstStyle/>
          <a:p>
            <a:fld id="{035E53E4-64D5-4AF1-BF09-A9C9DCD87986}" type="slidenum">
              <a:rPr lang="en-GB" smtClean="0"/>
              <a:t>8</a:t>
            </a:fld>
            <a:endParaRPr lang="en-GB"/>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latin typeface="+mn-lt"/>
                <a:ea typeface="+mn-ea"/>
                <a:cs typeface="+mn-cs"/>
              </a:rPr>
              <a:t>Threat</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can highly affect the performance of Ez-Pleeze and also the achievement of its objectives. The main</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threats for Ez-Pleeze are technological changes, competition, governmental regulations and changing customer preferences. To start with, the technological advancements are highly posing major threats to Ez-Pleeze because it forces them to forget the old ways of producing chicken and beef products and also embracing the new ones. Such process is highly expensive and also calls for employees to be trained so that they can acquire new skills on how to use the modern and latest technology in meat processing. The other threat to Ez-Pleeze is the new or changing government regulations such as labor laws, taxes and safety laws. Ez-Pleeze practices are subject to federal and state laws and regulations by government authorities that tend to overlook food safety, packaging, processing and distribution. If the government regulations change, Ez-Pleeze has to alter its strategies so that is can remain consistent with the new requirements. The high levels of competition are threatening Ez-Pleeze. This is because more competitors enter the market thus driving prices down that will later affect them. Customers may therefore not be loyal thus making it easy for volatile shifts in the market thus decreasing profit margins. Therefore Ez-Pleeze understands the threats and how to circumvent such issues that will keep them ahead of the business. Changing the preferences of customers poses a severe threat to Ez-Pleeze because when customers change their preferences, then the former product tends to lose customers thus Ez-Pleeze is likely to experience loses.</a:t>
            </a:r>
            <a:r>
              <a:rPr lang="en-GB" sz="1200" kern="1200" baseline="0" dirty="0" smtClean="0">
                <a:solidFill>
                  <a:schemeClr val="tx1"/>
                </a:solidFill>
                <a:latin typeface="+mn-lt"/>
                <a:ea typeface="+mn-ea"/>
                <a:cs typeface="+mn-cs"/>
              </a:rPr>
              <a:t> </a:t>
            </a:r>
            <a:r>
              <a:rPr lang="en-GB" sz="1200" kern="1200" dirty="0" smtClean="0">
                <a:solidFill>
                  <a:schemeClr val="tx1"/>
                </a:solidFill>
                <a:latin typeface="+mn-lt"/>
                <a:ea typeface="+mn-ea"/>
                <a:cs typeface="+mn-cs"/>
              </a:rPr>
              <a:t>Ez-Pleeze should identify the threats in the early stages because they can be a primary source of problems and troubles at Ez-Pleeze. Sometimes such competition is not healthy to Ez-Pleeze because it might lead to decreased prices. Therefore Ez-Pleeze has to provide a diversified portfolio of beef and chicken products thus implying that if Ez-Pleeze is unable to uphold the quality of its products and the loyalty of their customers.</a:t>
            </a:r>
          </a:p>
        </p:txBody>
      </p:sp>
      <p:sp>
        <p:nvSpPr>
          <p:cNvPr id="4" name="Slide Number Placeholder 3"/>
          <p:cNvSpPr>
            <a:spLocks noGrp="1"/>
          </p:cNvSpPr>
          <p:nvPr>
            <p:ph type="sldNum" sz="quarter" idx="10"/>
          </p:nvPr>
        </p:nvSpPr>
        <p:spPr/>
        <p:txBody>
          <a:bodyPr/>
          <a:lstStyle/>
          <a:p>
            <a:fld id="{035E53E4-64D5-4AF1-BF09-A9C9DCD87986}" type="slidenum">
              <a:rPr lang="en-GB" smtClean="0"/>
              <a:t>9</a:t>
            </a:fld>
            <a:endParaRPr lang="en-GB"/>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GB" dirty="0"/>
          </a:p>
        </p:txBody>
      </p:sp>
      <p:sp>
        <p:nvSpPr>
          <p:cNvPr id="4" name="Slide Number Placeholder 3"/>
          <p:cNvSpPr>
            <a:spLocks noGrp="1"/>
          </p:cNvSpPr>
          <p:nvPr>
            <p:ph type="sldNum" sz="quarter" idx="10"/>
          </p:nvPr>
        </p:nvSpPr>
        <p:spPr/>
        <p:txBody>
          <a:bodyPr/>
          <a:lstStyle/>
          <a:p>
            <a:fld id="{035E53E4-64D5-4AF1-BF09-A9C9DCD87986}" type="slidenum">
              <a:rPr lang="en-GB" smtClean="0"/>
              <a:t>10</a:t>
            </a:fld>
            <a:endParaRPr lang="en-GB"/>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3D8D7B21-A4DE-4755-8203-EF04F1C040FB}" type="datetimeFigureOut">
              <a:rPr lang="en-GB" smtClean="0"/>
              <a:t>15/02/2019</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4562B1A9-72A7-4A1B-9FB7-12D8C5691026}"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8D7B21-A4DE-4755-8203-EF04F1C040FB}"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3D8D7B21-A4DE-4755-8203-EF04F1C040FB}"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62B1A9-72A7-4A1B-9FB7-12D8C5691026}"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8D7B21-A4DE-4755-8203-EF04F1C040FB}"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3D8D7B21-A4DE-4755-8203-EF04F1C040FB}" type="datetimeFigureOut">
              <a:rPr lang="en-GB" smtClean="0"/>
              <a:t>15/02/2019</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3D8D7B21-A4DE-4755-8203-EF04F1C040FB}" type="datetimeFigureOut">
              <a:rPr lang="en-GB" smtClean="0"/>
              <a:t>15/02/2019</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D8D7B21-A4DE-4755-8203-EF04F1C040FB}" type="datetimeFigureOut">
              <a:rPr lang="en-GB" smtClean="0"/>
              <a:t>15/02/2019</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3D8D7B21-A4DE-4755-8203-EF04F1C040FB}"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3D8D7B21-A4DE-4755-8203-EF04F1C040FB}" type="datetimeFigureOut">
              <a:rPr lang="en-GB" smtClean="0"/>
              <a:t>15/02/2019</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4562B1A9-72A7-4A1B-9FB7-12D8C5691026}" type="slidenum">
              <a:rPr lang="en-GB" smtClean="0"/>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8D7B21-A4DE-4755-8203-EF04F1C040FB}"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3D8D7B21-A4DE-4755-8203-EF04F1C040FB}" type="datetimeFigureOut">
              <a:rPr lang="en-GB" smtClean="0"/>
              <a:t>15/02/2019</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562B1A9-72A7-4A1B-9FB7-12D8C5691026}"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3D8D7B21-A4DE-4755-8203-EF04F1C040FB}" type="datetimeFigureOut">
              <a:rPr lang="en-GB" smtClean="0"/>
              <a:t>15/02/2019</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562B1A9-72A7-4A1B-9FB7-12D8C5691026}" type="slidenum">
              <a:rPr lang="en-GB" smtClean="0"/>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smtClean="0"/>
              <a:t>Ez-Pleeze Food Company Business Strategy Plan</a:t>
            </a:r>
            <a:endParaRPr lang="en-GB" dirty="0"/>
          </a:p>
        </p:txBody>
      </p:sp>
      <p:sp>
        <p:nvSpPr>
          <p:cNvPr id="3" name="Subtitle 2"/>
          <p:cNvSpPr>
            <a:spLocks noGrp="1"/>
          </p:cNvSpPr>
          <p:nvPr>
            <p:ph type="subTitle" idx="1"/>
          </p:nvPr>
        </p:nvSpPr>
        <p:spPr/>
        <p:txBody>
          <a:bodyPr/>
          <a:lstStyle/>
          <a:p>
            <a:r>
              <a:rPr lang="en-GB" dirty="0" smtClean="0"/>
              <a:t>Business Strategy</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State of Ez-Pleeze</a:t>
            </a:r>
            <a:endParaRPr lang="en-GB" dirty="0"/>
          </a:p>
        </p:txBody>
      </p:sp>
      <p:sp>
        <p:nvSpPr>
          <p:cNvPr id="3" name="Content Placeholder 2"/>
          <p:cNvSpPr>
            <a:spLocks noGrp="1"/>
          </p:cNvSpPr>
          <p:nvPr>
            <p:ph idx="1"/>
          </p:nvPr>
        </p:nvSpPr>
        <p:spPr/>
        <p:txBody>
          <a:bodyPr/>
          <a:lstStyle/>
          <a:p>
            <a:r>
              <a:rPr lang="en-GB" dirty="0" smtClean="0"/>
              <a:t>Ez-Pleeze holds 50% of  the market share for fast food supply.</a:t>
            </a:r>
          </a:p>
          <a:p>
            <a:r>
              <a:rPr lang="en-GB" dirty="0" smtClean="0"/>
              <a:t>Second quarter sales  are at 66%.</a:t>
            </a:r>
            <a:endParaRPr lang="en-GB" dirty="0"/>
          </a:p>
          <a:p>
            <a:r>
              <a:rPr lang="en-GB" dirty="0" smtClean="0"/>
              <a:t>It is the 5</a:t>
            </a:r>
            <a:r>
              <a:rPr lang="en-GB" baseline="30000" dirty="0" smtClean="0"/>
              <a:t>th</a:t>
            </a:r>
            <a:r>
              <a:rPr lang="en-GB" dirty="0"/>
              <a:t> </a:t>
            </a:r>
            <a:r>
              <a:rPr lang="en-GB" dirty="0" smtClean="0"/>
              <a:t>largest supplier of beef and chicken products in the United States.</a:t>
            </a:r>
            <a:endParaRPr lang="en-GB" dirty="0"/>
          </a:p>
          <a:p>
            <a:r>
              <a:rPr lang="en-GB" dirty="0" smtClean="0"/>
              <a:t>2</a:t>
            </a:r>
            <a:r>
              <a:rPr lang="en-GB" baseline="30000" dirty="0" smtClean="0"/>
              <a:t>nd</a:t>
            </a:r>
            <a:r>
              <a:rPr lang="en-GB" dirty="0"/>
              <a:t> </a:t>
            </a:r>
            <a:r>
              <a:rPr lang="en-GB" dirty="0" smtClean="0"/>
              <a:t>largest chicken producer  in Mexico.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Current Mission of Ez-Pleeze</a:t>
            </a:r>
            <a:endParaRPr lang="en-GB" dirty="0"/>
          </a:p>
        </p:txBody>
      </p:sp>
      <p:sp>
        <p:nvSpPr>
          <p:cNvPr id="3" name="Content Placeholder 2"/>
          <p:cNvSpPr>
            <a:spLocks noGrp="1"/>
          </p:cNvSpPr>
          <p:nvPr>
            <p:ph idx="1"/>
          </p:nvPr>
        </p:nvSpPr>
        <p:spPr/>
        <p:txBody>
          <a:bodyPr>
            <a:normAutofit fontScale="92500" lnSpcReduction="20000"/>
          </a:bodyPr>
          <a:lstStyle/>
          <a:p>
            <a:r>
              <a:rPr lang="en-GB" dirty="0" smtClean="0"/>
              <a:t>Ez-Pleeze holds the position of 5</a:t>
            </a:r>
            <a:r>
              <a:rPr lang="en-GB" baseline="30000" dirty="0" smtClean="0"/>
              <a:t>th</a:t>
            </a:r>
            <a:r>
              <a:rPr lang="en-GB" dirty="0" smtClean="0"/>
              <a:t> largest supplier of chicken and beef products in the United States.</a:t>
            </a:r>
          </a:p>
          <a:p>
            <a:r>
              <a:rPr lang="en-GB" dirty="0" smtClean="0"/>
              <a:t>Ez-Pleeze’s core value is to demonstrate excellent customer service to clients as well as to demonstrate consistently high quality products.</a:t>
            </a:r>
          </a:p>
          <a:p>
            <a:r>
              <a:rPr lang="en-GB" dirty="0" smtClean="0"/>
              <a:t>R&amp;D team is currently innovating the industry with improvements towards nutrition,, genetics and technology within the meat industry.</a:t>
            </a:r>
          </a:p>
          <a:p>
            <a:r>
              <a:rPr lang="en-GB" dirty="0" smtClean="0"/>
              <a:t>Creativity and innovation from employees in improving the industry and our company maintains profits for shareholders.</a:t>
            </a:r>
          </a:p>
          <a:p>
            <a:r>
              <a:rPr lang="en-GB" dirty="0" smtClean="0"/>
              <a:t>Investment within our employees is important in maintaining our performance and safety standards.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Vision for </a:t>
            </a:r>
            <a:r>
              <a:rPr lang="en-GB" dirty="0" smtClean="0"/>
              <a:t>Ez-Pleeze</a:t>
            </a:r>
            <a:endParaRPr lang="en-GB" dirty="0"/>
          </a:p>
        </p:txBody>
      </p:sp>
      <p:sp>
        <p:nvSpPr>
          <p:cNvPr id="3" name="Content Placeholder 2"/>
          <p:cNvSpPr>
            <a:spLocks noGrp="1"/>
          </p:cNvSpPr>
          <p:nvPr>
            <p:ph idx="1"/>
          </p:nvPr>
        </p:nvSpPr>
        <p:spPr/>
        <p:txBody>
          <a:bodyPr/>
          <a:lstStyle/>
          <a:p>
            <a:r>
              <a:rPr lang="en-GB" dirty="0" smtClean="0"/>
              <a:t>To be recognized as one of the top three meat producers in the United States and the World.</a:t>
            </a:r>
          </a:p>
          <a:p>
            <a:r>
              <a:rPr lang="en-GB" dirty="0" smtClean="0"/>
              <a:t>Increasing the number of branch firms across the world.</a:t>
            </a:r>
          </a:p>
          <a:p>
            <a:r>
              <a:rPr lang="en-GB" dirty="0" smtClean="0"/>
              <a:t>Increasing product sales.</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Strategic Plan Purpose</a:t>
            </a:r>
            <a:endParaRPr lang="en-GB" dirty="0"/>
          </a:p>
        </p:txBody>
      </p:sp>
      <p:sp>
        <p:nvSpPr>
          <p:cNvPr id="3" name="Content Placeholder 2"/>
          <p:cNvSpPr>
            <a:spLocks noGrp="1"/>
          </p:cNvSpPr>
          <p:nvPr>
            <p:ph idx="1"/>
          </p:nvPr>
        </p:nvSpPr>
        <p:spPr/>
        <p:txBody>
          <a:bodyPr>
            <a:normAutofit/>
          </a:bodyPr>
          <a:lstStyle/>
          <a:p>
            <a:r>
              <a:rPr lang="en-GB" dirty="0" smtClean="0"/>
              <a:t>The purpose of the strategy plan is to identify, develop and implement strategies to improve </a:t>
            </a:r>
            <a:r>
              <a:rPr lang="en-GB" dirty="0" smtClean="0"/>
              <a:t>Ez-Pleeze’s current market share in the chicken and beef industry.</a:t>
            </a:r>
          </a:p>
          <a:p>
            <a:r>
              <a:rPr lang="en-GB" dirty="0" smtClean="0"/>
              <a:t>A SWOT analysis has been completed and the foundation has been started to develop into a top 3 producer of chicken and beef products.</a:t>
            </a:r>
          </a:p>
          <a:p>
            <a:r>
              <a:rPr lang="en-GB" dirty="0" smtClean="0"/>
              <a:t>Implementation depends on the shareholder, management and employee</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Strengths for EZ-</a:t>
            </a:r>
            <a:r>
              <a:rPr lang="en-GB" dirty="0" err="1" smtClean="0"/>
              <a:t>Pleeze</a:t>
            </a:r>
            <a:endParaRPr lang="en-GB" dirty="0"/>
          </a:p>
        </p:txBody>
      </p:sp>
      <p:sp>
        <p:nvSpPr>
          <p:cNvPr id="3" name="Content Placeholder 2"/>
          <p:cNvSpPr>
            <a:spLocks noGrp="1"/>
          </p:cNvSpPr>
          <p:nvPr>
            <p:ph idx="1"/>
          </p:nvPr>
        </p:nvSpPr>
        <p:spPr/>
        <p:txBody>
          <a:bodyPr/>
          <a:lstStyle/>
          <a:p>
            <a:r>
              <a:rPr lang="en-GB" dirty="0" smtClean="0"/>
              <a:t>Creativity and Innovation</a:t>
            </a:r>
          </a:p>
          <a:p>
            <a:r>
              <a:rPr lang="en-GB" dirty="0" smtClean="0"/>
              <a:t>Investment in new technology for preparation of the chicken and beef products.</a:t>
            </a:r>
          </a:p>
          <a:p>
            <a:r>
              <a:rPr lang="en-GB" dirty="0" smtClean="0"/>
              <a:t>Employee strength.</a:t>
            </a:r>
          </a:p>
          <a:p>
            <a:r>
              <a:rPr lang="en-GB" dirty="0" smtClean="0"/>
              <a:t>They contact their customers more often to ensure that their needs are satisfied.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Weakness </a:t>
            </a:r>
            <a:r>
              <a:rPr lang="en-GB" dirty="0" smtClean="0"/>
              <a:t>for EZ-</a:t>
            </a:r>
            <a:r>
              <a:rPr lang="en-GB" dirty="0" err="1" smtClean="0"/>
              <a:t>Pleeze</a:t>
            </a:r>
            <a:endParaRPr lang="en-GB" dirty="0"/>
          </a:p>
        </p:txBody>
      </p:sp>
      <p:sp>
        <p:nvSpPr>
          <p:cNvPr id="3" name="Content Placeholder 2"/>
          <p:cNvSpPr>
            <a:spLocks noGrp="1"/>
          </p:cNvSpPr>
          <p:nvPr>
            <p:ph idx="1"/>
          </p:nvPr>
        </p:nvSpPr>
        <p:spPr/>
        <p:txBody>
          <a:bodyPr/>
          <a:lstStyle/>
          <a:p>
            <a:pPr>
              <a:lnSpc>
                <a:spcPct val="200000"/>
              </a:lnSpc>
            </a:pPr>
            <a:r>
              <a:rPr lang="en-GB" dirty="0" smtClean="0"/>
              <a:t>High labor</a:t>
            </a:r>
            <a:r>
              <a:rPr lang="en-GB" dirty="0"/>
              <a:t> </a:t>
            </a:r>
            <a:r>
              <a:rPr lang="en-GB" dirty="0" smtClean="0"/>
              <a:t>costs.</a:t>
            </a:r>
          </a:p>
          <a:p>
            <a:pPr>
              <a:lnSpc>
                <a:spcPct val="200000"/>
              </a:lnSpc>
            </a:pPr>
            <a:r>
              <a:rPr lang="en-GB" dirty="0" smtClean="0"/>
              <a:t>High cost of goods.</a:t>
            </a:r>
          </a:p>
          <a:p>
            <a:pPr>
              <a:lnSpc>
                <a:spcPct val="200000"/>
              </a:lnSpc>
            </a:pPr>
            <a:r>
              <a:rPr lang="en-GB" dirty="0" smtClean="0"/>
              <a:t>Reduced financial stability.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Opportunities </a:t>
            </a:r>
            <a:r>
              <a:rPr lang="en-GB" dirty="0" smtClean="0"/>
              <a:t>for EZ-</a:t>
            </a:r>
            <a:r>
              <a:rPr lang="en-GB" dirty="0" err="1" smtClean="0"/>
              <a:t>Pleeze</a:t>
            </a:r>
            <a:endParaRPr lang="en-GB" dirty="0"/>
          </a:p>
        </p:txBody>
      </p:sp>
      <p:sp>
        <p:nvSpPr>
          <p:cNvPr id="3" name="Content Placeholder 2"/>
          <p:cNvSpPr>
            <a:spLocks noGrp="1"/>
          </p:cNvSpPr>
          <p:nvPr>
            <p:ph idx="1"/>
          </p:nvPr>
        </p:nvSpPr>
        <p:spPr/>
        <p:txBody>
          <a:bodyPr/>
          <a:lstStyle/>
          <a:p>
            <a:r>
              <a:rPr lang="en-GB" dirty="0" smtClean="0"/>
              <a:t>The demand for prepared chicken is increasing.</a:t>
            </a:r>
          </a:p>
          <a:p>
            <a:r>
              <a:rPr lang="en-GB" dirty="0" smtClean="0"/>
              <a:t>Product differentiation.</a:t>
            </a:r>
          </a:p>
          <a:p>
            <a:r>
              <a:rPr lang="en-GB" dirty="0" smtClean="0"/>
              <a:t>Some beef competitors are closing their operations.</a:t>
            </a:r>
          </a:p>
          <a:p>
            <a:r>
              <a:rPr lang="en-GB" dirty="0" smtClean="0"/>
              <a:t>Chicken has a price edge over other meat products.</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Threats </a:t>
            </a:r>
            <a:r>
              <a:rPr lang="en-GB" dirty="0" smtClean="0"/>
              <a:t>for EZ-</a:t>
            </a:r>
            <a:r>
              <a:rPr lang="en-GB" dirty="0" err="1" smtClean="0"/>
              <a:t>Pleeze</a:t>
            </a:r>
            <a:endParaRPr lang="en-GB" dirty="0"/>
          </a:p>
        </p:txBody>
      </p:sp>
      <p:sp>
        <p:nvSpPr>
          <p:cNvPr id="3" name="Content Placeholder 2"/>
          <p:cNvSpPr>
            <a:spLocks noGrp="1"/>
          </p:cNvSpPr>
          <p:nvPr>
            <p:ph idx="1"/>
          </p:nvPr>
        </p:nvSpPr>
        <p:spPr/>
        <p:txBody>
          <a:bodyPr/>
          <a:lstStyle/>
          <a:p>
            <a:r>
              <a:rPr lang="en-GB" dirty="0" smtClean="0"/>
              <a:t>Increased regulations by the government.</a:t>
            </a:r>
          </a:p>
          <a:p>
            <a:r>
              <a:rPr lang="en-GB" dirty="0" smtClean="0"/>
              <a:t>Changing customer preferences.</a:t>
            </a:r>
          </a:p>
          <a:p>
            <a:r>
              <a:rPr lang="en-GB" dirty="0" smtClean="0"/>
              <a:t>Stiff competition from other food companies such as Beefchix.</a:t>
            </a:r>
          </a:p>
          <a:p>
            <a:r>
              <a:rPr lang="en-GB" dirty="0" smtClean="0"/>
              <a:t>Changes in technology.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References</a:t>
            </a:r>
            <a:endParaRPr lang="en-GB" dirty="0"/>
          </a:p>
        </p:txBody>
      </p:sp>
      <p:sp>
        <p:nvSpPr>
          <p:cNvPr id="3" name="Content Placeholder 2"/>
          <p:cNvSpPr>
            <a:spLocks noGrp="1"/>
          </p:cNvSpPr>
          <p:nvPr>
            <p:ph idx="1"/>
          </p:nvPr>
        </p:nvSpPr>
        <p:spPr/>
        <p:txBody>
          <a:bodyPr>
            <a:normAutofit/>
          </a:bodyPr>
          <a:lstStyle/>
          <a:p>
            <a:r>
              <a:rPr lang="en-GB" dirty="0" smtClean="0"/>
              <a:t>Brooks, G., Heffner, A., &amp;amp; Henderson, D. (2014). A SWOT analysis of competitive knowledge from social media for a small start-up business. The Review of Business Information Systems (Online), 18(1), 23.</a:t>
            </a:r>
            <a:endParaRPr lang="en-GB" dirty="0" smtClean="0"/>
          </a:p>
          <a:p>
            <a:r>
              <a:rPr lang="en-GB" dirty="0" err="1" smtClean="0"/>
              <a:t>Kajanus</a:t>
            </a:r>
            <a:r>
              <a:rPr lang="en-GB" dirty="0" smtClean="0"/>
              <a:t>, M., </a:t>
            </a:r>
            <a:r>
              <a:rPr lang="en-GB" dirty="0" err="1" smtClean="0"/>
              <a:t>Leskinen</a:t>
            </a:r>
            <a:r>
              <a:rPr lang="en-GB" dirty="0" smtClean="0"/>
              <a:t>, P., </a:t>
            </a:r>
            <a:r>
              <a:rPr lang="en-GB" dirty="0" err="1" smtClean="0"/>
              <a:t>Kurttila</a:t>
            </a:r>
            <a:r>
              <a:rPr lang="en-GB" dirty="0" smtClean="0"/>
              <a:t>, M., &amp;amp; </a:t>
            </a:r>
            <a:r>
              <a:rPr lang="en-GB" dirty="0" err="1" smtClean="0"/>
              <a:t>Kangas</a:t>
            </a:r>
            <a:r>
              <a:rPr lang="en-GB" dirty="0" smtClean="0"/>
              <a:t>, J. (2012). Making use of MCDS </a:t>
            </a:r>
            <a:r>
              <a:rPr lang="en-GB" dirty="0" err="1" smtClean="0"/>
              <a:t>methodsin</a:t>
            </a:r>
            <a:r>
              <a:rPr lang="en-GB" dirty="0" smtClean="0"/>
              <a:t> SWOT analysis—Lessons learnt in strategic natural resources management. Forest Policy and Economics, 20, 1-9.</a:t>
            </a:r>
          </a:p>
          <a:p>
            <a:r>
              <a:rPr lang="en-GB" dirty="0" smtClean="0"/>
              <a:t>Steiner, G. A. (2010). Strategic planning. Simon and Schuster.</a:t>
            </a:r>
            <a:endParaRPr lang="en-GB"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108</TotalTime>
  <Words>1850</Words>
  <Application>Microsoft Office PowerPoint</Application>
  <PresentationFormat>On-screen Show (4:3)</PresentationFormat>
  <Paragraphs>62</Paragraphs>
  <Slides>10</Slides>
  <Notes>9</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Flow</vt:lpstr>
      <vt:lpstr>Ez-Pleeze Food Company Business Strategy Plan</vt:lpstr>
      <vt:lpstr>Current State of Ez-Pleeze</vt:lpstr>
      <vt:lpstr>Current Mission of Ez-Pleeze</vt:lpstr>
      <vt:lpstr>Vision for Ez-Pleeze</vt:lpstr>
      <vt:lpstr>Strategic Plan Purpose</vt:lpstr>
      <vt:lpstr>Strengths for EZ-Pleeze</vt:lpstr>
      <vt:lpstr>Weakness for EZ-Pleeze</vt:lpstr>
      <vt:lpstr>Opportunities for EZ-Pleeze</vt:lpstr>
      <vt:lpstr>Threats for EZ-Pleeze</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Ez-Pleeze Food Company Business Strategy Plan</dc:title>
  <dc:creator>mimi</dc:creator>
  <cp:lastModifiedBy>mimi</cp:lastModifiedBy>
  <cp:revision>11</cp:revision>
  <dcterms:created xsi:type="dcterms:W3CDTF">2019-02-15T02:24:50Z</dcterms:created>
  <dcterms:modified xsi:type="dcterms:W3CDTF">2019-02-15T04:12:52Z</dcterms:modified>
</cp:coreProperties>
</file>